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Делопроизводитель\Рабочий стол\чистая вода\P_20190812_145205_p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1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6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Делопроизводитель\Рабочий стол\чистая вода\P_20190812_133027_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4072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Делопроизводитель\Рабочий стол\чистая вода\P_20190812_143159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315416"/>
            <a:ext cx="6352170" cy="84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Делопроизводитель\Мои документы\Downloads\P_20190812_150827_p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80" y="2771319"/>
            <a:ext cx="4499992" cy="405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80520" cy="7071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Заседание Собрания Представителей</a:t>
            </a:r>
            <a:endParaRPr lang="ru-RU" sz="2800" dirty="0"/>
          </a:p>
        </p:txBody>
      </p:sp>
      <p:pic>
        <p:nvPicPr>
          <p:cNvPr id="3074" name="Picture 2" descr="C:\Documents and Settings\Делопроизводитель\Рабочий стол\чистая вода\НАСТЯ\IMG_0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80" y="116632"/>
            <a:ext cx="3980111" cy="29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Делопроизводитель\Рабочий стол\чистая вода\НАСТЯ\IMG_0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26" y="3371887"/>
            <a:ext cx="4359822" cy="32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649" y="981746"/>
            <a:ext cx="5868144" cy="565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5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2250" y="0"/>
            <a:ext cx="5124550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СХЕМА ВОДОСНАБЖЕНИЯ</a:t>
            </a:r>
            <a:br>
              <a:rPr lang="ru-RU" sz="3100" dirty="0" smtClean="0"/>
            </a:br>
            <a:r>
              <a:rPr lang="ru-RU" sz="3100" dirty="0" err="1" smtClean="0"/>
              <a:t>Ул.Октябрьская</a:t>
            </a:r>
            <a:r>
              <a:rPr lang="ru-RU" sz="3100" dirty="0" smtClean="0"/>
              <a:t>, </a:t>
            </a:r>
            <a:r>
              <a:rPr lang="ru-RU" sz="3100" dirty="0" err="1" smtClean="0"/>
              <a:t>ул.Пролетарская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099" name="Picture 3" descr="C:\Documents and Settings\Делопроизводитель\Рабочий стол\Рабочий стол\Чистая вода\Пролетарск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7580"/>
            <a:ext cx="7560840" cy="43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Делопроизводитель\Рабочий стол\чистая вода\НАСТЯ\схем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82738" cy="46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932040" cy="778098"/>
          </a:xfrm>
        </p:spPr>
        <p:txBody>
          <a:bodyPr/>
          <a:lstStyle/>
          <a:p>
            <a:r>
              <a:rPr lang="ru-RU" dirty="0" smtClean="0"/>
              <a:t>  Собрание жителей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11960" cy="35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Делопроизводитель\Рабочий стол\проекты\фото\встречи подготовка к праймериз\Энергетиков,1 и электроподстанция,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788"/>
            <a:ext cx="9144000" cy="32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420119"/>
            <a:ext cx="4932039" cy="21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874420"/>
              </p:ext>
            </p:extLst>
          </p:nvPr>
        </p:nvGraphicFramePr>
        <p:xfrm>
          <a:off x="251520" y="260648"/>
          <a:ext cx="8568951" cy="6342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5059"/>
                <a:gridCol w="2766224"/>
                <a:gridCol w="2627668"/>
              </a:tblGrid>
              <a:tr h="188653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Стоимость реализации общественного </a:t>
                      </a:r>
                      <a:r>
                        <a:rPr lang="ru-RU" sz="2800" dirty="0" smtClean="0">
                          <a:effectLst/>
                        </a:rPr>
                        <a:t>проекта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«Чистая вода-1»</a:t>
                      </a:r>
                      <a:endParaRPr lang="ru-RU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В том числе: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1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>
                          <a:effectLst/>
                        </a:rPr>
                        <a:t>общая стоимость реализации общественного проекта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3 752 400 рублей</a:t>
                      </a:r>
                      <a:endParaRPr lang="ru-RU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1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>
                          <a:effectLst/>
                        </a:rPr>
                        <a:t>объем участия местного бюджета </a:t>
                      </a:r>
                      <a:endParaRPr lang="ru-RU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2 489 732 рубля</a:t>
                      </a:r>
                      <a:endParaRPr lang="ru-RU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67%</a:t>
                      </a:r>
                      <a:endParaRPr lang="ru-RU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>
                          <a:effectLst/>
                        </a:rPr>
                        <a:t>объем участия физических лиц</a:t>
                      </a:r>
                      <a:endParaRPr lang="ru-RU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>
                          <a:effectLst/>
                        </a:rPr>
                        <a:t>262 668 рублей</a:t>
                      </a:r>
                      <a:endParaRPr lang="ru-RU" sz="2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ru-RU" sz="2800" dirty="0">
                          <a:effectLst/>
                        </a:rPr>
                        <a:t>7%</a:t>
                      </a:r>
                      <a:endParaRPr lang="ru-RU" sz="2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6122" y="0"/>
            <a:ext cx="2496358" cy="38610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Демонтаж и укладка труб, устройство колодцев</a:t>
            </a:r>
            <a:endParaRPr lang="ru-RU" dirty="0"/>
          </a:p>
        </p:txBody>
      </p:sp>
      <p:pic>
        <p:nvPicPr>
          <p:cNvPr id="7170" name="Picture 2" descr="C:\Documents and Settings\Делопроизводитель\Рабочий стол\чистая вода\водопровод демонтаж\IMG_1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9749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Делопроизводитель\Рабочий стол\чистая вода\водопровод демонтаж\IMG_1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1" y="853761"/>
            <a:ext cx="2880320" cy="21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Делопроизводитель\Рабочий стол\чистая вода\P_20181010_100042_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6" y="2999456"/>
            <a:ext cx="2880321" cy="19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Делопроизводитель\Рабочий стол\чистая вода\P_20181010_095710_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2880320" cy="20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Делопроизводитель\Рабочий стол\чистая вода\P_20181010_100336_p_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71" y="3622674"/>
            <a:ext cx="3072951" cy="251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162" y="4531432"/>
            <a:ext cx="4956866" cy="23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94690"/>
            <a:ext cx="4123882" cy="659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98702" y="598819"/>
            <a:ext cx="4437788" cy="342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Documents and Settings\Делопроизводитель\Рабочий стол\P_20190812_161556_p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" y="1628800"/>
            <a:ext cx="41088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102021" cy="39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910969"/>
            <a:ext cx="4102021" cy="476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81</TotalTime>
  <Words>45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Презентация PowerPoint</vt:lpstr>
      <vt:lpstr>Презентация PowerPoint</vt:lpstr>
      <vt:lpstr>Заседание Собрания Представителей</vt:lpstr>
      <vt:lpstr>  СХЕМА ВОДОСНАБЖЕНИЯ Ул.Октябрьская, ул.Пролетарская </vt:lpstr>
      <vt:lpstr>  Собрание жителей</vt:lpstr>
      <vt:lpstr>Презентация PowerPoint</vt:lpstr>
      <vt:lpstr>Демонтаж и укладка труб, устройство колодцев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Делопроизводитель</cp:lastModifiedBy>
  <cp:revision>9</cp:revision>
  <dcterms:modified xsi:type="dcterms:W3CDTF">2019-08-12T12:19:43Z</dcterms:modified>
</cp:coreProperties>
</file>